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9" r:id="rId5"/>
    <p:sldId id="258" r:id="rId6"/>
    <p:sldId id="260" r:id="rId7"/>
    <p:sldId id="262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E8A67-1E21-1AA6-35AB-66F5493A0181}" v="13" dt="2021-11-03T23:04:15.853"/>
    <p1510:client id="{A0E644B7-1F48-184E-B8A7-1F1FCB76FAF3}" v="26" dt="2021-10-28T22:25:00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99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Weston" userId="S::bweston@sdccd.edu::94838aff-bcad-437f-bb3d-d29cf2bbe68d" providerId="AD" clId="Web-{3F8E8A67-1E21-1AA6-35AB-66F5493A0181}"/>
    <pc:docChg chg="modSld">
      <pc:chgData name="Brian Weston" userId="S::bweston@sdccd.edu::94838aff-bcad-437f-bb3d-d29cf2bbe68d" providerId="AD" clId="Web-{3F8E8A67-1E21-1AA6-35AB-66F5493A0181}" dt="2021-11-03T23:04:15.525" v="10" actId="20577"/>
      <pc:docMkLst>
        <pc:docMk/>
      </pc:docMkLst>
      <pc:sldChg chg="modSp modNotes">
        <pc:chgData name="Brian Weston" userId="S::bweston@sdccd.edu::94838aff-bcad-437f-bb3d-d29cf2bbe68d" providerId="AD" clId="Web-{3F8E8A67-1E21-1AA6-35AB-66F5493A0181}" dt="2021-11-03T22:44:27.143" v="6"/>
        <pc:sldMkLst>
          <pc:docMk/>
          <pc:sldMk cId="2566463385" sldId="256"/>
        </pc:sldMkLst>
        <pc:spChg chg="mod">
          <ac:chgData name="Brian Weston" userId="S::bweston@sdccd.edu::94838aff-bcad-437f-bb3d-d29cf2bbe68d" providerId="AD" clId="Web-{3F8E8A67-1E21-1AA6-35AB-66F5493A0181}" dt="2021-11-03T22:43:40.203" v="0" actId="20577"/>
          <ac:spMkLst>
            <pc:docMk/>
            <pc:sldMk cId="2566463385" sldId="256"/>
            <ac:spMk id="2" creationId="{A0AA6CF5-0231-4C41-8104-3806CDD0FAA5}"/>
          </ac:spMkLst>
        </pc:spChg>
        <pc:spChg chg="mod">
          <ac:chgData name="Brian Weston" userId="S::bweston@sdccd.edu::94838aff-bcad-437f-bb3d-d29cf2bbe68d" providerId="AD" clId="Web-{3F8E8A67-1E21-1AA6-35AB-66F5493A0181}" dt="2021-11-03T22:43:52.375" v="3" actId="20577"/>
          <ac:spMkLst>
            <pc:docMk/>
            <pc:sldMk cId="2566463385" sldId="256"/>
            <ac:spMk id="3" creationId="{D8DCE65D-CD6C-D44C-B5C6-E4C6C956DCC8}"/>
          </ac:spMkLst>
        </pc:spChg>
      </pc:sldChg>
      <pc:sldChg chg="modSp">
        <pc:chgData name="Brian Weston" userId="S::bweston@sdccd.edu::94838aff-bcad-437f-bb3d-d29cf2bbe68d" providerId="AD" clId="Web-{3F8E8A67-1E21-1AA6-35AB-66F5493A0181}" dt="2021-11-03T23:04:15.525" v="10" actId="20577"/>
        <pc:sldMkLst>
          <pc:docMk/>
          <pc:sldMk cId="573400755" sldId="263"/>
        </pc:sldMkLst>
        <pc:spChg chg="mod">
          <ac:chgData name="Brian Weston" userId="S::bweston@sdccd.edu::94838aff-bcad-437f-bb3d-d29cf2bbe68d" providerId="AD" clId="Web-{3F8E8A67-1E21-1AA6-35AB-66F5493A0181}" dt="2021-11-03T23:04:15.525" v="10" actId="20577"/>
          <ac:spMkLst>
            <pc:docMk/>
            <pc:sldMk cId="573400755" sldId="263"/>
            <ac:spMk id="3" creationId="{EE5BF923-C672-2B45-8376-E0B2478671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hyperlink" Target="https://sdccd0-my.sharepoint.com/:x:/g/personal/bweston_sdccd_edu/EfnpDucfdtRGiXsN8rU009UBQdkwlU9RnQHQu4eryxsOMg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5.png"/><Relationship Id="rId4" Type="http://schemas.openxmlformats.org/officeDocument/2006/relationships/hyperlink" Target="https://sdccd0-my.sharepoint.com/:x:/g/personal/bweston_sdccd_edu/EfnpDucfdtRGiXsN8rU009UBQdkwlU9RnQHQu4eryxsOM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2B4EE-D1F2-4484-A617-34A633B9F20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4778B2D-E4C2-4496-B8CE-8BDDA5251E6F}">
      <dgm:prSet/>
      <dgm:spPr/>
      <dgm:t>
        <a:bodyPr/>
        <a:lstStyle/>
        <a:p>
          <a:pPr>
            <a:defRPr cap="all"/>
          </a:pPr>
          <a:r>
            <a:rPr lang="en-US"/>
            <a:t>Consistency</a:t>
          </a:r>
        </a:p>
      </dgm:t>
    </dgm:pt>
    <dgm:pt modelId="{8AF4EE92-25B5-42CF-9B72-20F0730F27B3}" type="parTrans" cxnId="{E9C7E946-265D-479F-875B-50E39C2363FC}">
      <dgm:prSet/>
      <dgm:spPr/>
      <dgm:t>
        <a:bodyPr/>
        <a:lstStyle/>
        <a:p>
          <a:endParaRPr lang="en-US"/>
        </a:p>
      </dgm:t>
    </dgm:pt>
    <dgm:pt modelId="{79AEC5F5-5F36-4EBB-BF9F-92BB58066DDA}" type="sibTrans" cxnId="{E9C7E946-265D-479F-875B-50E39C2363FC}">
      <dgm:prSet/>
      <dgm:spPr/>
      <dgm:t>
        <a:bodyPr/>
        <a:lstStyle/>
        <a:p>
          <a:endParaRPr lang="en-US"/>
        </a:p>
      </dgm:t>
    </dgm:pt>
    <dgm:pt modelId="{FA737D0A-069C-4246-A751-45E6BD280941}">
      <dgm:prSet/>
      <dgm:spPr/>
      <dgm:t>
        <a:bodyPr/>
        <a:lstStyle/>
        <a:p>
          <a:pPr>
            <a:defRPr cap="all"/>
          </a:pPr>
          <a:r>
            <a:rPr lang="en-US" dirty="0"/>
            <a:t>Human Language</a:t>
          </a:r>
        </a:p>
      </dgm:t>
    </dgm:pt>
    <dgm:pt modelId="{3E86B18F-951A-429D-96AB-A41F44FE83D9}" type="parTrans" cxnId="{7720334B-369C-4610-8BA9-21FB5113D44D}">
      <dgm:prSet/>
      <dgm:spPr/>
      <dgm:t>
        <a:bodyPr/>
        <a:lstStyle/>
        <a:p>
          <a:endParaRPr lang="en-US"/>
        </a:p>
      </dgm:t>
    </dgm:pt>
    <dgm:pt modelId="{6152BCB2-8994-4D10-9584-FB053514F73D}" type="sibTrans" cxnId="{7720334B-369C-4610-8BA9-21FB5113D44D}">
      <dgm:prSet/>
      <dgm:spPr/>
      <dgm:t>
        <a:bodyPr/>
        <a:lstStyle/>
        <a:p>
          <a:endParaRPr lang="en-US"/>
        </a:p>
      </dgm:t>
    </dgm:pt>
    <dgm:pt modelId="{3E4B496A-84AC-4109-B804-E2911BCFA7C4}" type="pres">
      <dgm:prSet presAssocID="{DEF2B4EE-D1F2-4484-A617-34A633B9F20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4E33CC-EFF2-4DFB-A4B9-82FE966EB0AE}" type="pres">
      <dgm:prSet presAssocID="{F4778B2D-E4C2-4496-B8CE-8BDDA5251E6F}" presName="compNode" presStyleCnt="0"/>
      <dgm:spPr/>
    </dgm:pt>
    <dgm:pt modelId="{3B21821A-4B00-4437-8352-1D79E3FF4626}" type="pres">
      <dgm:prSet presAssocID="{F4778B2D-E4C2-4496-B8CE-8BDDA5251E6F}" presName="iconBgRect" presStyleLbl="bgShp" presStyleIdx="0" presStyleCnt="2"/>
      <dgm:spPr/>
    </dgm:pt>
    <dgm:pt modelId="{C5291D00-721A-402E-ADBE-C32EAD2590BD}" type="pres">
      <dgm:prSet presAssocID="{F4778B2D-E4C2-4496-B8CE-8BDDA5251E6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47D0A77-ECC1-4C64-8ECE-5DB76B2B5060}" type="pres">
      <dgm:prSet presAssocID="{F4778B2D-E4C2-4496-B8CE-8BDDA5251E6F}" presName="spaceRect" presStyleCnt="0"/>
      <dgm:spPr/>
    </dgm:pt>
    <dgm:pt modelId="{6F94B001-E1AE-4F42-95BB-F43A5F41DAC3}" type="pres">
      <dgm:prSet presAssocID="{F4778B2D-E4C2-4496-B8CE-8BDDA5251E6F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5D2C710-7BA2-4CFB-B882-060EDC06C998}" type="pres">
      <dgm:prSet presAssocID="{79AEC5F5-5F36-4EBB-BF9F-92BB58066DDA}" presName="sibTrans" presStyleCnt="0"/>
      <dgm:spPr/>
    </dgm:pt>
    <dgm:pt modelId="{06A12387-FF60-47B8-B096-1A264AC7F259}" type="pres">
      <dgm:prSet presAssocID="{FA737D0A-069C-4246-A751-45E6BD280941}" presName="compNode" presStyleCnt="0"/>
      <dgm:spPr/>
    </dgm:pt>
    <dgm:pt modelId="{DF97E75D-067B-4B9D-BF79-A7E8A8BAF96C}" type="pres">
      <dgm:prSet presAssocID="{FA737D0A-069C-4246-A751-45E6BD280941}" presName="iconBgRect" presStyleLbl="bgShp" presStyleIdx="1" presStyleCnt="2"/>
      <dgm:spPr/>
    </dgm:pt>
    <dgm:pt modelId="{4DEF0925-7D83-46D2-8DC4-2EC16079DA20}" type="pres">
      <dgm:prSet presAssocID="{FA737D0A-069C-4246-A751-45E6BD28094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1AFCC92-A415-4B20-9BD9-881DBF2A3027}" type="pres">
      <dgm:prSet presAssocID="{FA737D0A-069C-4246-A751-45E6BD280941}" presName="spaceRect" presStyleCnt="0"/>
      <dgm:spPr/>
    </dgm:pt>
    <dgm:pt modelId="{691C4C25-F51B-4966-8623-C70AEC492442}" type="pres">
      <dgm:prSet presAssocID="{FA737D0A-069C-4246-A751-45E6BD280941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20334B-369C-4610-8BA9-21FB5113D44D}" srcId="{DEF2B4EE-D1F2-4484-A617-34A633B9F20D}" destId="{FA737D0A-069C-4246-A751-45E6BD280941}" srcOrd="1" destOrd="0" parTransId="{3E86B18F-951A-429D-96AB-A41F44FE83D9}" sibTransId="{6152BCB2-8994-4D10-9584-FB053514F73D}"/>
    <dgm:cxn modelId="{E632D81E-8C8E-4559-8917-6375DB99A626}" type="presOf" srcId="{FA737D0A-069C-4246-A751-45E6BD280941}" destId="{691C4C25-F51B-4966-8623-C70AEC492442}" srcOrd="0" destOrd="0" presId="urn:microsoft.com/office/officeart/2018/5/layout/IconCircleLabelList"/>
    <dgm:cxn modelId="{E129E612-243F-4889-92DF-619669B69BCD}" type="presOf" srcId="{DEF2B4EE-D1F2-4484-A617-34A633B9F20D}" destId="{3E4B496A-84AC-4109-B804-E2911BCFA7C4}" srcOrd="0" destOrd="0" presId="urn:microsoft.com/office/officeart/2018/5/layout/IconCircleLabelList"/>
    <dgm:cxn modelId="{07CE1323-5D4B-425A-B42F-7FB3837C7CD2}" type="presOf" srcId="{F4778B2D-E4C2-4496-B8CE-8BDDA5251E6F}" destId="{6F94B001-E1AE-4F42-95BB-F43A5F41DAC3}" srcOrd="0" destOrd="0" presId="urn:microsoft.com/office/officeart/2018/5/layout/IconCircleLabelList"/>
    <dgm:cxn modelId="{E9C7E946-265D-479F-875B-50E39C2363FC}" srcId="{DEF2B4EE-D1F2-4484-A617-34A633B9F20D}" destId="{F4778B2D-E4C2-4496-B8CE-8BDDA5251E6F}" srcOrd="0" destOrd="0" parTransId="{8AF4EE92-25B5-42CF-9B72-20F0730F27B3}" sibTransId="{79AEC5F5-5F36-4EBB-BF9F-92BB58066DDA}"/>
    <dgm:cxn modelId="{B1C3D9A9-7EAB-40D2-B136-9D14D6AE0AC7}" type="presParOf" srcId="{3E4B496A-84AC-4109-B804-E2911BCFA7C4}" destId="{904E33CC-EFF2-4DFB-A4B9-82FE966EB0AE}" srcOrd="0" destOrd="0" presId="urn:microsoft.com/office/officeart/2018/5/layout/IconCircleLabelList"/>
    <dgm:cxn modelId="{E272C2B8-18C7-4078-A4D1-750F32AC3045}" type="presParOf" srcId="{904E33CC-EFF2-4DFB-A4B9-82FE966EB0AE}" destId="{3B21821A-4B00-4437-8352-1D79E3FF4626}" srcOrd="0" destOrd="0" presId="urn:microsoft.com/office/officeart/2018/5/layout/IconCircleLabelList"/>
    <dgm:cxn modelId="{5A4938B6-3FB0-4AF6-AF92-DE579AA0FD97}" type="presParOf" srcId="{904E33CC-EFF2-4DFB-A4B9-82FE966EB0AE}" destId="{C5291D00-721A-402E-ADBE-C32EAD2590BD}" srcOrd="1" destOrd="0" presId="urn:microsoft.com/office/officeart/2018/5/layout/IconCircleLabelList"/>
    <dgm:cxn modelId="{04A141BB-EB64-401F-8561-8B7FCEDDF6AF}" type="presParOf" srcId="{904E33CC-EFF2-4DFB-A4B9-82FE966EB0AE}" destId="{447D0A77-ECC1-4C64-8ECE-5DB76B2B5060}" srcOrd="2" destOrd="0" presId="urn:microsoft.com/office/officeart/2018/5/layout/IconCircleLabelList"/>
    <dgm:cxn modelId="{200B53F6-5566-4541-ABBE-4D636F3D7227}" type="presParOf" srcId="{904E33CC-EFF2-4DFB-A4B9-82FE966EB0AE}" destId="{6F94B001-E1AE-4F42-95BB-F43A5F41DAC3}" srcOrd="3" destOrd="0" presId="urn:microsoft.com/office/officeart/2018/5/layout/IconCircleLabelList"/>
    <dgm:cxn modelId="{0D892DC0-6262-4502-B3E9-1B18A011FE14}" type="presParOf" srcId="{3E4B496A-84AC-4109-B804-E2911BCFA7C4}" destId="{D5D2C710-7BA2-4CFB-B882-060EDC06C998}" srcOrd="1" destOrd="0" presId="urn:microsoft.com/office/officeart/2018/5/layout/IconCircleLabelList"/>
    <dgm:cxn modelId="{D82087EE-8C70-4ADE-BEE8-BF0F1581DD21}" type="presParOf" srcId="{3E4B496A-84AC-4109-B804-E2911BCFA7C4}" destId="{06A12387-FF60-47B8-B096-1A264AC7F259}" srcOrd="2" destOrd="0" presId="urn:microsoft.com/office/officeart/2018/5/layout/IconCircleLabelList"/>
    <dgm:cxn modelId="{DBE3B20C-EA4E-4E2C-B60C-2E7F06AE5408}" type="presParOf" srcId="{06A12387-FF60-47B8-B096-1A264AC7F259}" destId="{DF97E75D-067B-4B9D-BF79-A7E8A8BAF96C}" srcOrd="0" destOrd="0" presId="urn:microsoft.com/office/officeart/2018/5/layout/IconCircleLabelList"/>
    <dgm:cxn modelId="{0D6FECE9-BB60-40D0-8093-0EE267FE676B}" type="presParOf" srcId="{06A12387-FF60-47B8-B096-1A264AC7F259}" destId="{4DEF0925-7D83-46D2-8DC4-2EC16079DA20}" srcOrd="1" destOrd="0" presId="urn:microsoft.com/office/officeart/2018/5/layout/IconCircleLabelList"/>
    <dgm:cxn modelId="{671BE0E2-AD84-4457-95FF-1B30990CBA5C}" type="presParOf" srcId="{06A12387-FF60-47B8-B096-1A264AC7F259}" destId="{71AFCC92-A415-4B20-9BD9-881DBF2A3027}" srcOrd="2" destOrd="0" presId="urn:microsoft.com/office/officeart/2018/5/layout/IconCircleLabelList"/>
    <dgm:cxn modelId="{41A8447E-6EB6-44B0-BBDF-3F6104D7F2F0}" type="presParOf" srcId="{06A12387-FF60-47B8-B096-1A264AC7F259}" destId="{691C4C25-F51B-4966-8623-C70AEC49244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EC6F94-FAEA-4AC5-A5A6-8DBD9344161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7F2624E-04C1-4C40-A637-245D1971851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Full DE Crosswalk</a:t>
          </a:r>
        </a:p>
      </dgm:t>
    </dgm:pt>
    <dgm:pt modelId="{8CE97B87-1CA2-4083-A258-3BDAA6A143DC}" type="parTrans" cxnId="{EAAA3617-FCDA-4C84-A51D-70C7A2F9C8F8}">
      <dgm:prSet/>
      <dgm:spPr/>
      <dgm:t>
        <a:bodyPr/>
        <a:lstStyle/>
        <a:p>
          <a:endParaRPr lang="en-US"/>
        </a:p>
      </dgm:t>
    </dgm:pt>
    <dgm:pt modelId="{3A0CBCBF-D011-41FD-98BB-B8CCB7A97597}" type="sibTrans" cxnId="{EAAA3617-FCDA-4C84-A51D-70C7A2F9C8F8}">
      <dgm:prSet/>
      <dgm:spPr/>
      <dgm:t>
        <a:bodyPr/>
        <a:lstStyle/>
        <a:p>
          <a:endParaRPr lang="en-US"/>
        </a:p>
      </dgm:t>
    </dgm:pt>
    <dgm:pt modelId="{3B3AA6EB-14FA-4AD2-9C75-4752A5E2DB4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Survey</a:t>
          </a:r>
        </a:p>
      </dgm:t>
    </dgm:pt>
    <dgm:pt modelId="{5605EFB9-3E60-4727-885C-FB3E7E858330}" type="parTrans" cxnId="{DD6D60FB-4834-461A-832D-3CA6815C121F}">
      <dgm:prSet/>
      <dgm:spPr/>
      <dgm:t>
        <a:bodyPr/>
        <a:lstStyle/>
        <a:p>
          <a:endParaRPr lang="en-US"/>
        </a:p>
      </dgm:t>
    </dgm:pt>
    <dgm:pt modelId="{573A167D-BCF1-46F1-9880-39DD109D7605}" type="sibTrans" cxnId="{DD6D60FB-4834-461A-832D-3CA6815C121F}">
      <dgm:prSet/>
      <dgm:spPr/>
      <dgm:t>
        <a:bodyPr/>
        <a:lstStyle/>
        <a:p>
          <a:endParaRPr lang="en-US"/>
        </a:p>
      </dgm:t>
    </dgm:pt>
    <dgm:pt modelId="{19CA253A-CA2E-433A-A4B1-2520869D54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hlinkClick xmlns:r="http://schemas.openxmlformats.org/officeDocument/2006/relationships" r:id="rId1"/>
            </a:rPr>
            <a:t>https://sdccd0-my.sharepoint.com/:x:/g/personal/bweston_sdccd_edu/EfnpDucfdtRGiXsN8rU009UBQdkwlU9RnQHQu4eryxsOMg</a:t>
          </a:r>
          <a:endParaRPr lang="en-US" dirty="0"/>
        </a:p>
      </dgm:t>
    </dgm:pt>
    <dgm:pt modelId="{45D6CB63-5D05-445C-B04F-AE56EF7DE11E}" type="sibTrans" cxnId="{28EA4D00-AC2D-4254-AFE0-4837F061C11B}">
      <dgm:prSet/>
      <dgm:spPr/>
      <dgm:t>
        <a:bodyPr/>
        <a:lstStyle/>
        <a:p>
          <a:endParaRPr lang="en-US"/>
        </a:p>
      </dgm:t>
    </dgm:pt>
    <dgm:pt modelId="{E8E7C200-4DB0-4317-A179-088AAA3BD872}" type="parTrans" cxnId="{28EA4D00-AC2D-4254-AFE0-4837F061C11B}">
      <dgm:prSet/>
      <dgm:spPr/>
      <dgm:t>
        <a:bodyPr/>
        <a:lstStyle/>
        <a:p>
          <a:endParaRPr lang="en-US"/>
        </a:p>
      </dgm:t>
    </dgm:pt>
    <dgm:pt modelId="{71334C5C-F0AA-4F6C-983C-98C46361304E}" type="pres">
      <dgm:prSet presAssocID="{7AEC6F94-FAEA-4AC5-A5A6-8DBD9344161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56BAA7-A030-4CC4-8284-C11B587C11CA}" type="pres">
      <dgm:prSet presAssocID="{17F2624E-04C1-4C40-A637-245D19718515}" presName="compNode" presStyleCnt="0"/>
      <dgm:spPr/>
    </dgm:pt>
    <dgm:pt modelId="{B884A423-0969-44FE-9411-7838C789402D}" type="pres">
      <dgm:prSet presAssocID="{17F2624E-04C1-4C40-A637-245D19718515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4EC58321-73CC-4122-8689-9352E040A314}" type="pres">
      <dgm:prSet presAssocID="{17F2624E-04C1-4C40-A637-245D19718515}" presName="iconSpace" presStyleCnt="0"/>
      <dgm:spPr/>
    </dgm:pt>
    <dgm:pt modelId="{993D0AEF-8878-4AA6-A9BC-2A2D0990E003}" type="pres">
      <dgm:prSet presAssocID="{17F2624E-04C1-4C40-A637-245D19718515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0904EFA-F860-4F37-A405-C9DE0C5A8C2A}" type="pres">
      <dgm:prSet presAssocID="{17F2624E-04C1-4C40-A637-245D19718515}" presName="txSpace" presStyleCnt="0"/>
      <dgm:spPr/>
    </dgm:pt>
    <dgm:pt modelId="{DCC394D5-C97F-4A52-93B2-E5C7BAD06938}" type="pres">
      <dgm:prSet presAssocID="{17F2624E-04C1-4C40-A637-245D19718515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0F1C4412-AB65-4EF5-8AF5-EBD6E8A0ACD9}" type="pres">
      <dgm:prSet presAssocID="{3A0CBCBF-D011-41FD-98BB-B8CCB7A97597}" presName="sibTrans" presStyleCnt="0"/>
      <dgm:spPr/>
    </dgm:pt>
    <dgm:pt modelId="{FD6FD5E1-8AFB-4A3F-8FE1-10B3BDA536EA}" type="pres">
      <dgm:prSet presAssocID="{3B3AA6EB-14FA-4AD2-9C75-4752A5E2DB44}" presName="compNode" presStyleCnt="0"/>
      <dgm:spPr/>
    </dgm:pt>
    <dgm:pt modelId="{49828A1A-F4DC-448D-9607-8BFB2C05B08D}" type="pres">
      <dgm:prSet presAssocID="{3B3AA6EB-14FA-4AD2-9C75-4752A5E2DB44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26D9DCB-E912-4068-B2C8-09826217CB83}" type="pres">
      <dgm:prSet presAssocID="{3B3AA6EB-14FA-4AD2-9C75-4752A5E2DB44}" presName="iconSpace" presStyleCnt="0"/>
      <dgm:spPr/>
    </dgm:pt>
    <dgm:pt modelId="{1F59F09C-7787-4AFE-9C08-9E2FBBEA3C37}" type="pres">
      <dgm:prSet presAssocID="{3B3AA6EB-14FA-4AD2-9C75-4752A5E2DB44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17C9519-2397-48E4-B822-17A65A9D2103}" type="pres">
      <dgm:prSet presAssocID="{3B3AA6EB-14FA-4AD2-9C75-4752A5E2DB44}" presName="txSpace" presStyleCnt="0"/>
      <dgm:spPr/>
    </dgm:pt>
    <dgm:pt modelId="{9E769527-5D28-4FA6-B42C-1D82E1155998}" type="pres">
      <dgm:prSet presAssocID="{3B3AA6EB-14FA-4AD2-9C75-4752A5E2DB44}" presName="desTx" presStyleLbl="revTx" presStyleIdx="3" presStyleCnt="4">
        <dgm:presLayoutVars/>
      </dgm:prSet>
      <dgm:spPr/>
    </dgm:pt>
  </dgm:ptLst>
  <dgm:cxnLst>
    <dgm:cxn modelId="{249F7265-05C8-453B-9008-A82D66098750}" type="presOf" srcId="{19CA253A-CA2E-433A-A4B1-2520869D54E2}" destId="{DCC394D5-C97F-4A52-93B2-E5C7BAD06938}" srcOrd="0" destOrd="0" presId="urn:microsoft.com/office/officeart/2018/5/layout/CenteredIconLabelDescriptionList"/>
    <dgm:cxn modelId="{08389B1C-BA8B-4859-8F8C-EFBD0EC83257}" type="presOf" srcId="{3B3AA6EB-14FA-4AD2-9C75-4752A5E2DB44}" destId="{1F59F09C-7787-4AFE-9C08-9E2FBBEA3C37}" srcOrd="0" destOrd="0" presId="urn:microsoft.com/office/officeart/2018/5/layout/CenteredIconLabelDescriptionList"/>
    <dgm:cxn modelId="{E85D8984-4251-4B1F-9D7B-E919AC60DF40}" type="presOf" srcId="{17F2624E-04C1-4C40-A637-245D19718515}" destId="{993D0AEF-8878-4AA6-A9BC-2A2D0990E003}" srcOrd="0" destOrd="0" presId="urn:microsoft.com/office/officeart/2018/5/layout/CenteredIconLabelDescriptionList"/>
    <dgm:cxn modelId="{EAAA3617-FCDA-4C84-A51D-70C7A2F9C8F8}" srcId="{7AEC6F94-FAEA-4AC5-A5A6-8DBD9344161F}" destId="{17F2624E-04C1-4C40-A637-245D19718515}" srcOrd="0" destOrd="0" parTransId="{8CE97B87-1CA2-4083-A258-3BDAA6A143DC}" sibTransId="{3A0CBCBF-D011-41FD-98BB-B8CCB7A97597}"/>
    <dgm:cxn modelId="{DD6D60FB-4834-461A-832D-3CA6815C121F}" srcId="{7AEC6F94-FAEA-4AC5-A5A6-8DBD9344161F}" destId="{3B3AA6EB-14FA-4AD2-9C75-4752A5E2DB44}" srcOrd="1" destOrd="0" parTransId="{5605EFB9-3E60-4727-885C-FB3E7E858330}" sibTransId="{573A167D-BCF1-46F1-9880-39DD109D7605}"/>
    <dgm:cxn modelId="{28EA4D00-AC2D-4254-AFE0-4837F061C11B}" srcId="{17F2624E-04C1-4C40-A637-245D19718515}" destId="{19CA253A-CA2E-433A-A4B1-2520869D54E2}" srcOrd="0" destOrd="0" parTransId="{E8E7C200-4DB0-4317-A179-088AAA3BD872}" sibTransId="{45D6CB63-5D05-445C-B04F-AE56EF7DE11E}"/>
    <dgm:cxn modelId="{47E33AC3-616E-438F-AEAC-F98888ADE9DB}" type="presOf" srcId="{7AEC6F94-FAEA-4AC5-A5A6-8DBD9344161F}" destId="{71334C5C-F0AA-4F6C-983C-98C46361304E}" srcOrd="0" destOrd="0" presId="urn:microsoft.com/office/officeart/2018/5/layout/CenteredIconLabelDescriptionList"/>
    <dgm:cxn modelId="{41226F26-1AE6-4675-B614-7B493969C2E8}" type="presParOf" srcId="{71334C5C-F0AA-4F6C-983C-98C46361304E}" destId="{8E56BAA7-A030-4CC4-8284-C11B587C11CA}" srcOrd="0" destOrd="0" presId="urn:microsoft.com/office/officeart/2018/5/layout/CenteredIconLabelDescriptionList"/>
    <dgm:cxn modelId="{BB3D6DB3-CABE-40B4-BFBF-C07B52812E61}" type="presParOf" srcId="{8E56BAA7-A030-4CC4-8284-C11B587C11CA}" destId="{B884A423-0969-44FE-9411-7838C789402D}" srcOrd="0" destOrd="0" presId="urn:microsoft.com/office/officeart/2018/5/layout/CenteredIconLabelDescriptionList"/>
    <dgm:cxn modelId="{4D86369B-7272-4EB2-8067-F057CB4599A5}" type="presParOf" srcId="{8E56BAA7-A030-4CC4-8284-C11B587C11CA}" destId="{4EC58321-73CC-4122-8689-9352E040A314}" srcOrd="1" destOrd="0" presId="urn:microsoft.com/office/officeart/2018/5/layout/CenteredIconLabelDescriptionList"/>
    <dgm:cxn modelId="{4496FED0-FE39-474E-85A1-672690EBA4BC}" type="presParOf" srcId="{8E56BAA7-A030-4CC4-8284-C11B587C11CA}" destId="{993D0AEF-8878-4AA6-A9BC-2A2D0990E003}" srcOrd="2" destOrd="0" presId="urn:microsoft.com/office/officeart/2018/5/layout/CenteredIconLabelDescriptionList"/>
    <dgm:cxn modelId="{785F7EC6-F277-47A4-8828-95FE31BF1911}" type="presParOf" srcId="{8E56BAA7-A030-4CC4-8284-C11B587C11CA}" destId="{10904EFA-F860-4F37-A405-C9DE0C5A8C2A}" srcOrd="3" destOrd="0" presId="urn:microsoft.com/office/officeart/2018/5/layout/CenteredIconLabelDescriptionList"/>
    <dgm:cxn modelId="{D06B9BE1-EDD4-4D23-BAF0-1D03D36BC52F}" type="presParOf" srcId="{8E56BAA7-A030-4CC4-8284-C11B587C11CA}" destId="{DCC394D5-C97F-4A52-93B2-E5C7BAD06938}" srcOrd="4" destOrd="0" presId="urn:microsoft.com/office/officeart/2018/5/layout/CenteredIconLabelDescriptionList"/>
    <dgm:cxn modelId="{26393DCE-3F07-4CC0-93CE-E5F23B4EED3F}" type="presParOf" srcId="{71334C5C-F0AA-4F6C-983C-98C46361304E}" destId="{0F1C4412-AB65-4EF5-8AF5-EBD6E8A0ACD9}" srcOrd="1" destOrd="0" presId="urn:microsoft.com/office/officeart/2018/5/layout/CenteredIconLabelDescriptionList"/>
    <dgm:cxn modelId="{A543FA0F-37A2-45D5-9B6D-C7D45B9FBD70}" type="presParOf" srcId="{71334C5C-F0AA-4F6C-983C-98C46361304E}" destId="{FD6FD5E1-8AFB-4A3F-8FE1-10B3BDA536EA}" srcOrd="2" destOrd="0" presId="urn:microsoft.com/office/officeart/2018/5/layout/CenteredIconLabelDescriptionList"/>
    <dgm:cxn modelId="{3577FB7C-DEC1-40D5-A3A7-3D591F33F68B}" type="presParOf" srcId="{FD6FD5E1-8AFB-4A3F-8FE1-10B3BDA536EA}" destId="{49828A1A-F4DC-448D-9607-8BFB2C05B08D}" srcOrd="0" destOrd="0" presId="urn:microsoft.com/office/officeart/2018/5/layout/CenteredIconLabelDescriptionList"/>
    <dgm:cxn modelId="{2214BFD5-3263-4356-BB6F-587122C830A4}" type="presParOf" srcId="{FD6FD5E1-8AFB-4A3F-8FE1-10B3BDA536EA}" destId="{D26D9DCB-E912-4068-B2C8-09826217CB83}" srcOrd="1" destOrd="0" presId="urn:microsoft.com/office/officeart/2018/5/layout/CenteredIconLabelDescriptionList"/>
    <dgm:cxn modelId="{EAFD7ADC-08C1-4A06-A43E-4DEEF07509F9}" type="presParOf" srcId="{FD6FD5E1-8AFB-4A3F-8FE1-10B3BDA536EA}" destId="{1F59F09C-7787-4AFE-9C08-9E2FBBEA3C37}" srcOrd="2" destOrd="0" presId="urn:microsoft.com/office/officeart/2018/5/layout/CenteredIconLabelDescriptionList"/>
    <dgm:cxn modelId="{24CB3CF0-EE34-4FE6-A5AD-4FE47ABAFC8D}" type="presParOf" srcId="{FD6FD5E1-8AFB-4A3F-8FE1-10B3BDA536EA}" destId="{117C9519-2397-48E4-B822-17A65A9D2103}" srcOrd="3" destOrd="0" presId="urn:microsoft.com/office/officeart/2018/5/layout/CenteredIconLabelDescriptionList"/>
    <dgm:cxn modelId="{F66B1696-2850-4167-9C51-DB2928C4A309}" type="presParOf" srcId="{FD6FD5E1-8AFB-4A3F-8FE1-10B3BDA536EA}" destId="{9E769527-5D28-4FA6-B42C-1D82E115599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1821A-4B00-4437-8352-1D79E3FF4626}">
      <dsp:nvSpPr>
        <dsp:cNvPr id="0" name=""/>
        <dsp:cNvSpPr/>
      </dsp:nvSpPr>
      <dsp:spPr>
        <a:xfrm>
          <a:off x="2044800" y="376271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91D00-721A-402E-ADBE-C32EAD2590BD}">
      <dsp:nvSpPr>
        <dsp:cNvPr id="0" name=""/>
        <dsp:cNvSpPr/>
      </dsp:nvSpPr>
      <dsp:spPr>
        <a:xfrm>
          <a:off x="251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4B001-E1AE-4F42-95BB-F43A5F41DAC3}">
      <dsp:nvSpPr>
        <dsp:cNvPr id="0" name=""/>
        <dsp:cNvSpPr/>
      </dsp:nvSpPr>
      <dsp:spPr>
        <a:xfrm>
          <a:off x="134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400" kern="1200"/>
            <a:t>Consistency</a:t>
          </a:r>
        </a:p>
      </dsp:txBody>
      <dsp:txXfrm>
        <a:off x="1342800" y="3256272"/>
        <a:ext cx="3600000" cy="720000"/>
      </dsp:txXfrm>
    </dsp:sp>
    <dsp:sp modelId="{DF97E75D-067B-4B9D-BF79-A7E8A8BAF96C}">
      <dsp:nvSpPr>
        <dsp:cNvPr id="0" name=""/>
        <dsp:cNvSpPr/>
      </dsp:nvSpPr>
      <dsp:spPr>
        <a:xfrm>
          <a:off x="6274800" y="376271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F0925-7D83-46D2-8DC4-2EC16079DA20}">
      <dsp:nvSpPr>
        <dsp:cNvPr id="0" name=""/>
        <dsp:cNvSpPr/>
      </dsp:nvSpPr>
      <dsp:spPr>
        <a:xfrm>
          <a:off x="6742800" y="84427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C4C25-F51B-4966-8623-C70AEC492442}">
      <dsp:nvSpPr>
        <dsp:cNvPr id="0" name=""/>
        <dsp:cNvSpPr/>
      </dsp:nvSpPr>
      <dsp:spPr>
        <a:xfrm>
          <a:off x="5572800" y="325627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3400" kern="1200" dirty="0"/>
            <a:t>Human Language</a:t>
          </a:r>
        </a:p>
      </dsp:txBody>
      <dsp:txXfrm>
        <a:off x="5572800" y="3256272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4A423-0969-44FE-9411-7838C789402D}">
      <dsp:nvSpPr>
        <dsp:cNvPr id="0" name=""/>
        <dsp:cNvSpPr/>
      </dsp:nvSpPr>
      <dsp:spPr>
        <a:xfrm>
          <a:off x="2169914" y="36809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D0AEF-8878-4AA6-A9BC-2A2D0990E003}">
      <dsp:nvSpPr>
        <dsp:cNvPr id="0" name=""/>
        <dsp:cNvSpPr/>
      </dsp:nvSpPr>
      <dsp:spPr>
        <a:xfrm>
          <a:off x="765914" y="202873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600" kern="1200"/>
            <a:t>Full DE Crosswalk</a:t>
          </a:r>
        </a:p>
      </dsp:txBody>
      <dsp:txXfrm>
        <a:off x="765914" y="2028732"/>
        <a:ext cx="4320000" cy="648000"/>
      </dsp:txXfrm>
    </dsp:sp>
    <dsp:sp modelId="{DCC394D5-C97F-4A52-93B2-E5C7BAD06938}">
      <dsp:nvSpPr>
        <dsp:cNvPr id="0" name=""/>
        <dsp:cNvSpPr/>
      </dsp:nvSpPr>
      <dsp:spPr>
        <a:xfrm>
          <a:off x="765914" y="2745865"/>
          <a:ext cx="4320000" cy="1078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hlinkClick xmlns:r="http://schemas.openxmlformats.org/officeDocument/2006/relationships" r:id="rId4"/>
            </a:rPr>
            <a:t>https://sdccd0-my.sharepoint.com/:x:/g/personal/bweston_sdccd_edu/EfnpDucfdtRGiXsN8rU009UBQdkwlU9RnQHQu4eryxsOMg</a:t>
          </a:r>
          <a:endParaRPr lang="en-US" sz="1700" kern="1200" dirty="0"/>
        </a:p>
      </dsp:txBody>
      <dsp:txXfrm>
        <a:off x="765914" y="2745865"/>
        <a:ext cx="4320000" cy="1078841"/>
      </dsp:txXfrm>
    </dsp:sp>
    <dsp:sp modelId="{49828A1A-F4DC-448D-9607-8BFB2C05B08D}">
      <dsp:nvSpPr>
        <dsp:cNvPr id="0" name=""/>
        <dsp:cNvSpPr/>
      </dsp:nvSpPr>
      <dsp:spPr>
        <a:xfrm>
          <a:off x="7245914" y="368098"/>
          <a:ext cx="1512000" cy="1512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9F09C-7787-4AFE-9C08-9E2FBBEA3C37}">
      <dsp:nvSpPr>
        <dsp:cNvPr id="0" name=""/>
        <dsp:cNvSpPr/>
      </dsp:nvSpPr>
      <dsp:spPr>
        <a:xfrm>
          <a:off x="5841914" y="202873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600" kern="1200" dirty="0"/>
            <a:t>Survey</a:t>
          </a:r>
        </a:p>
      </dsp:txBody>
      <dsp:txXfrm>
        <a:off x="5841914" y="2028732"/>
        <a:ext cx="4320000" cy="648000"/>
      </dsp:txXfrm>
    </dsp:sp>
    <dsp:sp modelId="{9E769527-5D28-4FA6-B42C-1D82E1155998}">
      <dsp:nvSpPr>
        <dsp:cNvPr id="0" name=""/>
        <dsp:cNvSpPr/>
      </dsp:nvSpPr>
      <dsp:spPr>
        <a:xfrm>
          <a:off x="5841914" y="2745865"/>
          <a:ext cx="4320000" cy="1078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E9700-88C7-4270-8F1B-C82FF7466763}" type="datetimeFigureOut">
              <a:rPr lang="en-US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DC3F8-BB10-4CFD-A60E-015AFA9DE69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5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dccd0-my.sharepoint.com/:p:/g/personal/bweston_sdccd_edu/EXwojAeqPvtOv9yGq7FLVmwBMPF-JH8OK6KXmxk3UPdGrw?e=iSo87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https://sdccd0-my.sharepoint.com/:p:/g/personal/bweston_sdccd_edu/EXwojAeqPvtOv9yGq7FLVmwBMPF-JH8OK6KXmxk3UPdGrw?e=iSo870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DC3F8-BB10-4CFD-A60E-015AFA9DE693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D361-999E-974E-955E-3ACB61125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1FF91-DCAC-BF45-99B7-829DC39F2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8E93E-1400-4542-B51C-B8105FA6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ABB1-06AA-BD45-B0F5-79BF32A6797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AE00B-94D2-FB4B-B256-5EA32878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F64CB-5522-7C46-A442-A20E4E2F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9C84-852E-2947-9094-A0510699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B7D4A-1397-2946-8D72-7F585221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3228F-AD4D-2E42-8F35-572897E1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8EA0B-5EBD-2B4E-8212-8830377E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ABB1-06AA-BD45-B0F5-79BF32A6797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8C242-427D-B945-97A2-98B59D07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F86BC-B01C-074E-8689-8BF86179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9C84-852E-2947-9094-A0510699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8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A97EE-EC91-3D4C-8414-B94F380FB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046AD-7FAB-934B-AFDE-CA476E2DA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2BF62-EEA1-E24C-AA69-B44A4F2F8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ABB1-06AA-BD45-B0F5-79BF32A6797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4EE08-E567-124E-838C-E7B9EF88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9E0BA-C9B3-694D-A0C4-0809583AD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9C84-852E-2947-9094-A0510699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2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102B-A2B3-5549-ACD9-89915E85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72ECA-E994-334E-90DA-AF0EB3E4E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A407F-1BD6-1B48-8B86-865474FD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ABB1-06AA-BD45-B0F5-79BF32A6797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F9DCF-1568-7141-BF58-4FD5249B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13262-291B-054E-8F3F-0798A64C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9C84-852E-2947-9094-A0510699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53AE-022C-5747-9305-A12B58D8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92E57-0A97-0C49-A27D-73D8C5D4C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FA0B8-B837-9E47-BB9E-AAF43BFD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ABB1-06AA-BD45-B0F5-79BF32A6797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38497-7FC9-7444-90CE-5132227F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FD69-3302-314C-9795-144DD051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9C84-852E-2947-9094-A0510699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4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1F9A-D4ED-7249-94B5-93F7C6604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26503-940D-8142-9054-84F64DAAC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25333-D705-084D-97E0-8929F43E9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C8E22-3E5A-2840-B204-68EE745D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ABB1-06AA-BD45-B0F5-79BF32A6797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11442-F480-0044-9F20-FB4C5F8A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1CC1A-844C-554E-B39F-C43D8961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9C84-852E-2947-9094-A0510699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3149-145E-C947-85FA-CEF25C97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50AF9-8CF4-164B-9EFF-49F4FE950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26D63-E233-C044-B3C4-52955FAE2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A7C21-0096-0A4E-B023-444334CD4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C5BB23-79F5-8E4A-841C-5039A89F1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314522-9B42-C640-B7B0-219FAE88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ABB1-06AA-BD45-B0F5-79BF32A6797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5BC5CA-656B-5A41-B5D6-06DEF25F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BCB04-D221-A04B-97DA-DFA8E067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9C84-852E-2947-9094-A0510699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2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3EA1C-15B7-664E-8240-9779718A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78675-86B8-4349-AE93-4F5EBACC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ABB1-06AA-BD45-B0F5-79BF32A6797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F86EB-C93E-5C4F-AEE4-5692DC36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D9292-0361-594C-9B48-3E10785D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9C84-852E-2947-9094-A0510699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E21C9-A333-6D44-B83C-0AA822F9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ABB1-06AA-BD45-B0F5-79BF32A6797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0AC03-2885-9B49-BD4F-4F2C8AF8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D420C-2A3D-2847-BD46-7D69C45C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9C84-852E-2947-9094-A0510699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0D68-56B8-0C45-B713-F8139608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2335-8461-4440-9926-500EC1138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ECF86-12A8-C143-9586-F3B1BC458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4CB74-A995-F546-A028-775DA190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ABB1-06AA-BD45-B0F5-79BF32A6797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5A0D6-0005-5C46-921F-86438659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6722C-0AD6-9146-A091-E4839BF1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9C84-852E-2947-9094-A0510699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8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C8ABB-A9AB-A449-AE20-571E2ACB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63298-A2A8-C644-9967-2E64B8433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607BA-268B-D043-A6FC-B6363CACD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1ABA9-BF72-BC41-82BB-29F1EFB1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ABB1-06AA-BD45-B0F5-79BF32A6797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BB9DC-53BE-E64B-8393-912B3C29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7A9A5-CB53-F54E-ABF1-223B1371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9C84-852E-2947-9094-A0510699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4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036D4-02FD-0F47-9DE4-2D2F308C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439D4-15A3-ED46-9D00-47EAB64F0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3A792-F001-BF46-BC2C-0D3291D5F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ABB1-06AA-BD45-B0F5-79BF32A6797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FA44-3329-6B4C-A92B-90317FA52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09C22-1622-3841-A7C8-F1515215E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9C84-852E-2947-9094-A0510699D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forms.office.com/r/wP4QDXXKMH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Video 14">
            <a:extLst>
              <a:ext uri="{FF2B5EF4-FFF2-40B4-BE49-F238E27FC236}">
                <a16:creationId xmlns:a16="http://schemas.microsoft.com/office/drawing/2014/main" id="{B9215083-18A5-4AB6-94D5-9F7AED69D6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-1" b="283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A6CF5-0231-4C41-8104-3806CDD0F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43" y="1929848"/>
            <a:ext cx="5670837" cy="3569242"/>
          </a:xfrm>
        </p:spPr>
        <p:txBody>
          <a:bodyPr anchor="t">
            <a:normAutofit/>
          </a:bodyPr>
          <a:lstStyle/>
          <a:p>
            <a:pPr algn="l"/>
            <a:r>
              <a:rPr lang="en-US" sz="5200" dirty="0">
                <a:solidFill>
                  <a:srgbClr val="FFFFFF"/>
                </a:solidFill>
              </a:rPr>
              <a:t>SDCCD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Class Schedule Terminology: SSC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CE65D-CD6C-D44C-B5C6-E4C6C956D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23" y="5759147"/>
            <a:ext cx="5449479" cy="679761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11/04/2021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Brian Weston Dean of Online &amp; Distributed Learning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A54C9-C653-EF44-BF90-1C848B67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Class Schedule Terminology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843359A-230F-4586-A9D8-6AD5AFE1C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02987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5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D7E0C-7B0D-884D-8AF4-1144D416A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Class Schedule Terminology Survey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8DD60-35C8-E541-AC64-A952F64A1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forms.office.com</a:t>
            </a:r>
            <a:r>
              <a:rPr lang="en-US" dirty="0"/>
              <a:t>/r/2i2RFfZzvs</a:t>
            </a:r>
          </a:p>
        </p:txBody>
      </p:sp>
    </p:spTree>
    <p:extLst>
      <p:ext uri="{BB962C8B-B14F-4D97-AF65-F5344CB8AC3E}">
        <p14:creationId xmlns:p14="http://schemas.microsoft.com/office/powerpoint/2010/main" val="1970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F80C1-1707-144F-9DBA-2A43A200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Online Live or Online Synchronous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D10DE-DE81-B940-834D-18B7C369C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You will meet with your instructor online during scheduled class times via Zoom and Canvas. </a:t>
            </a:r>
          </a:p>
        </p:txBody>
      </p:sp>
    </p:spTree>
    <p:extLst>
      <p:ext uri="{BB962C8B-B14F-4D97-AF65-F5344CB8AC3E}">
        <p14:creationId xmlns:p14="http://schemas.microsoft.com/office/powerpoint/2010/main" val="386731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670B2-1A41-7B40-B31E-70BC0F72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Online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8EE0C-4857-7B4E-9A70-4E66E15B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All class work is conducted online through Canvas without a requirement for real-time/live meetings.</a:t>
            </a:r>
          </a:p>
        </p:txBody>
      </p:sp>
    </p:spTree>
    <p:extLst>
      <p:ext uri="{BB962C8B-B14F-4D97-AF65-F5344CB8AC3E}">
        <p14:creationId xmlns:p14="http://schemas.microsoft.com/office/powerpoint/2010/main" val="222684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EB713-5EEB-5E44-B747-418375AE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Partially Online or Hybrid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1BA0B-3A6F-4A41-AAC0-4AF1D4CF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Some class meetings will be conducted on ground during scheduled times. The remainder of the class will be Online.</a:t>
            </a:r>
          </a:p>
        </p:txBody>
      </p:sp>
    </p:spTree>
    <p:extLst>
      <p:ext uri="{BB962C8B-B14F-4D97-AF65-F5344CB8AC3E}">
        <p14:creationId xmlns:p14="http://schemas.microsoft.com/office/powerpoint/2010/main" val="21496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866E6-0F84-E64D-8B48-9BBEF75E4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Hyflex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BFDC-F467-2B4F-B32C-57AE2B88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Instruction is conducted for students to join the class session online or on campus based on student preference.</a:t>
            </a:r>
          </a:p>
        </p:txBody>
      </p:sp>
    </p:spTree>
    <p:extLst>
      <p:ext uri="{BB962C8B-B14F-4D97-AF65-F5344CB8AC3E}">
        <p14:creationId xmlns:p14="http://schemas.microsoft.com/office/powerpoint/2010/main" val="35231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F78420-8F07-BD41-B53A-B5749FFE5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Additional Schedule Information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CCAA4-BD1F-F149-AA3E-03851169E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Any test or assessment proctoring requirements &amp; any required technology platforms, devices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134982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0F7F3-E9C6-AA40-BC34-808F376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Resources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749FDB7-208A-459E-9105-40EE8E2EE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0873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E5BF923-C672-2B45-8376-E0B247867100}"/>
              </a:ext>
            </a:extLst>
          </p:cNvPr>
          <p:cNvSpPr txBox="1"/>
          <p:nvPr/>
        </p:nvSpPr>
        <p:spPr>
          <a:xfrm>
            <a:off x="7023652" y="5208104"/>
            <a:ext cx="420093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ea typeface="+mn-lt"/>
                <a:cs typeface="+mn-lt"/>
                <a:hlinkClick r:id="rId7"/>
              </a:rPr>
              <a:t>https://forms.office.com/r/wP4QDXXKMH</a:t>
            </a:r>
            <a:endParaRPr lang="en-US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40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152</Words>
  <Application>Microsoft Office PowerPoint</Application>
  <PresentationFormat>Widescreen</PresentationFormat>
  <Paragraphs>25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SDCCD Class Schedule Terminology: SSC</vt:lpstr>
      <vt:lpstr>Class Schedule Terminology</vt:lpstr>
      <vt:lpstr>Class Schedule Terminology Survey</vt:lpstr>
      <vt:lpstr>Online Live or Online Synchronous</vt:lpstr>
      <vt:lpstr>Online</vt:lpstr>
      <vt:lpstr>Partially Online or Hybrid</vt:lpstr>
      <vt:lpstr>Hyflex</vt:lpstr>
      <vt:lpstr>Additional Schedule Information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SDCCD Class Schedule Terminology</dc:title>
  <dc:creator>Brian Weston</dc:creator>
  <cp:lastModifiedBy>Jovineth Vergara-Abbott</cp:lastModifiedBy>
  <cp:revision>10</cp:revision>
  <dcterms:created xsi:type="dcterms:W3CDTF">2021-10-19T23:10:37Z</dcterms:created>
  <dcterms:modified xsi:type="dcterms:W3CDTF">2022-02-07T23:54:28Z</dcterms:modified>
</cp:coreProperties>
</file>